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516" autoAdjust="0"/>
    <p:restoredTop sz="97739" autoAdjust="0"/>
  </p:normalViewPr>
  <p:slideViewPr>
    <p:cSldViewPr>
      <p:cViewPr>
        <p:scale>
          <a:sx n="80" d="100"/>
          <a:sy n="80" d="100"/>
        </p:scale>
        <p:origin x="-678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70243-D1A0-41FB-B871-A6A8A199645F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B8753-3C42-41CA-80F4-23857459C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audio" Target="../media/audio1.wav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2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v102.piclect.com/d0795c6d2/m/15/03/13/5.png" TargetMode="External"/><Relationship Id="rId13" Type="http://schemas.openxmlformats.org/officeDocument/2006/relationships/hyperlink" Target="http://img-fotki.yandex.ru/get/6308/131624064.17e/0_834b4_10a51694_XL" TargetMode="External"/><Relationship Id="rId3" Type="http://schemas.openxmlformats.org/officeDocument/2006/relationships/hyperlink" Target="http://jpuz.ru/public/15006/388350659319.jpg" TargetMode="External"/><Relationship Id="rId7" Type="http://schemas.openxmlformats.org/officeDocument/2006/relationships/hyperlink" Target="http://dfdfgdfg.stickbutik.ru/upload/iblock/e94/e94952d2fd2edd56e752bb4454099edc.png" TargetMode="External"/><Relationship Id="rId12" Type="http://schemas.openxmlformats.org/officeDocument/2006/relationships/hyperlink" Target="http://ic.pics.livejournal.com/tankard39/26362937/1056707/1056707_original.png" TargetMode="External"/><Relationship Id="rId2" Type="http://schemas.openxmlformats.org/officeDocument/2006/relationships/hyperlink" Target="http://i63.beon.ru/63/83/1158363/88/73246588/bodybg.jpeg" TargetMode="External"/><Relationship Id="rId16" Type="http://schemas.openxmlformats.org/officeDocument/2006/relationships/slide" Target="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s12.postimg.org/gho5rfbel/eylem_3496.png" TargetMode="External"/><Relationship Id="rId11" Type="http://schemas.openxmlformats.org/officeDocument/2006/relationships/hyperlink" Target="http://kira-scrap.ru/KATALOG/EDA/1/0_8f789_d579c10a_M.png" TargetMode="External"/><Relationship Id="rId5" Type="http://schemas.openxmlformats.org/officeDocument/2006/relationships/hyperlink" Target="http://thumb7.shutterstock.com/photos/thumb_large/86240/86240,1169481939,1.jpg" TargetMode="External"/><Relationship Id="rId15" Type="http://schemas.openxmlformats.org/officeDocument/2006/relationships/hyperlink" Target="http://shkolnie.ru/pars_docs/refs/132/131588/131588_html_626e174a.png" TargetMode="External"/><Relationship Id="rId10" Type="http://schemas.openxmlformats.org/officeDocument/2006/relationships/hyperlink" Target="http://cs7004.vk.me/c540105/v540105273/28811/jXd3qnfw9Qg.jpg" TargetMode="External"/><Relationship Id="rId4" Type="http://schemas.openxmlformats.org/officeDocument/2006/relationships/hyperlink" Target="http://wiki.iteach.ru/images/b/b1/X_71a1ee94.jpg" TargetMode="External"/><Relationship Id="rId9" Type="http://schemas.openxmlformats.org/officeDocument/2006/relationships/hyperlink" Target="http://muzikalochka.ru/attachments/Image/fon-kopiya.gif?template=generic" TargetMode="External"/><Relationship Id="rId14" Type="http://schemas.openxmlformats.org/officeDocument/2006/relationships/hyperlink" Target="http://proxy11.media.online.ua/uol/r2-d21ef72a4e/53bc8624157dd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42976" y="500042"/>
            <a:ext cx="67151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Игра</a:t>
            </a: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«Найди 10 отличий»</a:t>
            </a:r>
            <a:endParaRPr lang="ru-RU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571604" y="4786322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+mj-lt"/>
                <a:ea typeface="Cambria Math" pitchFamily="18" charset="0"/>
                <a:cs typeface="Times New Roman" pitchFamily="18" charset="0"/>
              </a:rPr>
              <a:t>Автор работы: 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ea typeface="Cambria Math" pitchFamily="18" charset="0"/>
                <a:cs typeface="Times New Roman" pitchFamily="18" charset="0"/>
              </a:rPr>
              <a:t>заместитель директора по УВР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ea typeface="Cambria Math" pitchFamily="18" charset="0"/>
                <a:cs typeface="Times New Roman" pitchFamily="18" charset="0"/>
              </a:rPr>
              <a:t>МБОУ СОШ № 2 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ea typeface="Cambria Math" pitchFamily="18" charset="0"/>
                <a:cs typeface="Times New Roman" pitchFamily="18" charset="0"/>
              </a:rPr>
              <a:t>г. Гагарина  Смоленской области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ea typeface="Cambria Math" pitchFamily="18" charset="0"/>
                <a:cs typeface="Times New Roman" pitchFamily="18" charset="0"/>
              </a:rPr>
              <a:t>Наталья Николаевна </a:t>
            </a:r>
            <a:r>
              <a:rPr lang="ru-RU" dirty="0" err="1" smtClean="0">
                <a:solidFill>
                  <a:srgbClr val="0070C0"/>
                </a:solidFill>
                <a:latin typeface="+mj-lt"/>
                <a:ea typeface="Cambria Math" pitchFamily="18" charset="0"/>
                <a:cs typeface="Times New Roman" pitchFamily="18" charset="0"/>
              </a:rPr>
              <a:t>Покровкова</a:t>
            </a:r>
            <a:endParaRPr lang="ru-RU" dirty="0" smtClean="0">
              <a:solidFill>
                <a:srgbClr val="0070C0"/>
              </a:solidFill>
              <a:latin typeface="+mj-lt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215338" y="6072206"/>
            <a:ext cx="571504" cy="571504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8" name="Рисунок 7" descr="ter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1785926"/>
            <a:ext cx="4572000" cy="2813538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Управляющая кнопка: сведения 5">
            <a:hlinkClick r:id="" action="ppaction://hlinkshowjump?jump=lastslide" highlightClick="1"/>
          </p:cNvPr>
          <p:cNvSpPr/>
          <p:nvPr/>
        </p:nvSpPr>
        <p:spPr>
          <a:xfrm>
            <a:off x="357158" y="6000768"/>
            <a:ext cx="500066" cy="571504"/>
          </a:xfrm>
          <a:prstGeom prst="actionButtonInformati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009004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68556">
            <a:off x="6377857" y="1805409"/>
            <a:ext cx="2709534" cy="4684035"/>
          </a:xfrm>
          <a:prstGeom prst="rect">
            <a:avLst/>
          </a:prstGeom>
          <a:noFill/>
        </p:spPr>
      </p:pic>
      <p:pic>
        <p:nvPicPr>
          <p:cNvPr id="2" name="Рисунок 1" descr="3883506593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285728"/>
            <a:ext cx="4759557" cy="2928958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pic>
        <p:nvPicPr>
          <p:cNvPr id="3" name="Рисунок 2" descr="3883506593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3500438"/>
            <a:ext cx="4759557" cy="2928958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sp>
        <p:nvSpPr>
          <p:cNvPr id="16" name="Прямоугольник 15"/>
          <p:cNvSpPr/>
          <p:nvPr/>
        </p:nvSpPr>
        <p:spPr>
          <a:xfrm>
            <a:off x="5286380" y="285728"/>
            <a:ext cx="3643338" cy="128588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n w="1905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algn="ctr"/>
            <a:r>
              <a:rPr lang="ru-RU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Сравни и найди 10 отличий. На верхней картинке кликни по той детали, которой нет на нижней картинке.</a:t>
            </a:r>
          </a:p>
          <a:p>
            <a:pPr algn="ctr"/>
            <a:endParaRPr lang="ru-RU" dirty="0"/>
          </a:p>
        </p:txBody>
      </p:sp>
      <p:pic>
        <p:nvPicPr>
          <p:cNvPr id="8202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4480" y="3857628"/>
            <a:ext cx="1473869" cy="2547912"/>
          </a:xfrm>
          <a:prstGeom prst="rect">
            <a:avLst/>
          </a:prstGeom>
          <a:noFill/>
        </p:spPr>
      </p:pic>
      <p:pic>
        <p:nvPicPr>
          <p:cNvPr id="23" name="Picture 8" descr="http://wiki.iteach.ru/images/b/b1/X_71a1ee9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849920"/>
            <a:ext cx="508038" cy="508038"/>
          </a:xfrm>
          <a:prstGeom prst="rect">
            <a:avLst/>
          </a:prstGeom>
          <a:noFill/>
        </p:spPr>
      </p:pic>
      <p:pic>
        <p:nvPicPr>
          <p:cNvPr id="24" name="Picture 8" descr="http://wiki.iteach.ru/images/b/b1/X_71a1ee9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643182"/>
            <a:ext cx="508038" cy="508038"/>
          </a:xfrm>
          <a:prstGeom prst="rect">
            <a:avLst/>
          </a:prstGeom>
          <a:noFill/>
        </p:spPr>
      </p:pic>
      <p:pic>
        <p:nvPicPr>
          <p:cNvPr id="25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313384">
            <a:off x="6344050" y="4128862"/>
            <a:ext cx="1473869" cy="2547912"/>
          </a:xfrm>
          <a:prstGeom prst="rect">
            <a:avLst/>
          </a:prstGeom>
          <a:noFill/>
        </p:spPr>
      </p:pic>
      <p:pic>
        <p:nvPicPr>
          <p:cNvPr id="8204" name="Picture 12" descr="http://muzikalochka.ru/attachments/Image/fon-kopiya.gif?template=generi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23578" y="2500281"/>
            <a:ext cx="748422" cy="785843"/>
          </a:xfrm>
          <a:prstGeom prst="rect">
            <a:avLst/>
          </a:prstGeom>
          <a:noFill/>
        </p:spPr>
      </p:pic>
      <p:pic>
        <p:nvPicPr>
          <p:cNvPr id="27" name="Picture 12" descr="http://muzikalochka.ru/attachments/Image/fon-kopiya.gif?template=generi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23578" y="5714991"/>
            <a:ext cx="748422" cy="785843"/>
          </a:xfrm>
          <a:prstGeom prst="rect">
            <a:avLst/>
          </a:prstGeom>
          <a:noFill/>
        </p:spPr>
      </p:pic>
      <p:pic>
        <p:nvPicPr>
          <p:cNvPr id="28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9338" flipH="1">
            <a:off x="7665825" y="3915033"/>
            <a:ext cx="1108813" cy="2547912"/>
          </a:xfrm>
          <a:prstGeom prst="rect">
            <a:avLst/>
          </a:prstGeom>
          <a:noFill/>
        </p:spPr>
      </p:pic>
      <p:pic>
        <p:nvPicPr>
          <p:cNvPr id="29" name="Picture 6" descr="http://virtuellife.v.i.pic.centerblog.net/1e49f7bf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9359445">
            <a:off x="153707" y="1159375"/>
            <a:ext cx="559095" cy="429571"/>
          </a:xfrm>
          <a:prstGeom prst="rect">
            <a:avLst/>
          </a:prstGeom>
          <a:noFill/>
        </p:spPr>
      </p:pic>
      <p:pic>
        <p:nvPicPr>
          <p:cNvPr id="30" name="Picture 6" descr="http://virtuellife.v.i.pic.centerblog.net/1e49f7bf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9359445">
            <a:off x="153707" y="4445523"/>
            <a:ext cx="559095" cy="429571"/>
          </a:xfrm>
          <a:prstGeom prst="rect">
            <a:avLst/>
          </a:prstGeom>
          <a:noFill/>
        </p:spPr>
      </p:pic>
      <p:pic>
        <p:nvPicPr>
          <p:cNvPr id="8206" name="Picture 14" descr="http://dfdfgdfg.stickbutik.ru/upload/iblock/e94/e94952d2fd2edd56e752bb4454099edc.pn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857496"/>
            <a:ext cx="346075" cy="346075"/>
          </a:xfrm>
          <a:prstGeom prst="rect">
            <a:avLst/>
          </a:prstGeom>
          <a:noFill/>
        </p:spPr>
      </p:pic>
      <p:pic>
        <p:nvPicPr>
          <p:cNvPr id="32" name="Picture 14" descr="http://dfdfgdfg.stickbutik.ru/upload/iblock/e94/e94952d2fd2edd56e752bb4454099edc.pn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6011883"/>
            <a:ext cx="346075" cy="346075"/>
          </a:xfrm>
          <a:prstGeom prst="rect">
            <a:avLst/>
          </a:prstGeom>
          <a:noFill/>
        </p:spPr>
      </p:pic>
      <p:pic>
        <p:nvPicPr>
          <p:cNvPr id="33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444083">
            <a:off x="5794773" y="4442953"/>
            <a:ext cx="1473869" cy="2547912"/>
          </a:xfrm>
          <a:prstGeom prst="rect">
            <a:avLst/>
          </a:prstGeom>
          <a:noFill/>
        </p:spPr>
      </p:pic>
      <p:pic>
        <p:nvPicPr>
          <p:cNvPr id="8208" name="Picture 16" descr="http://cs7004.vk.me/c540105/v540105273/28811/jXd3qnfw9Qg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786050" y="285728"/>
            <a:ext cx="279310" cy="357190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3286116" y="10715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36" name="Picture 16" descr="http://cs7004.vk.me/c540105/v540105273/28811/jXd3qnfw9Qg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714612" y="3500438"/>
            <a:ext cx="279310" cy="357190"/>
          </a:xfrm>
          <a:prstGeom prst="rect">
            <a:avLst/>
          </a:prstGeom>
          <a:noFill/>
        </p:spPr>
      </p:pic>
      <p:pic>
        <p:nvPicPr>
          <p:cNvPr id="37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37097">
            <a:off x="6961001" y="3317085"/>
            <a:ext cx="1828845" cy="3161567"/>
          </a:xfrm>
          <a:prstGeom prst="rect">
            <a:avLst/>
          </a:prstGeom>
          <a:noFill/>
        </p:spPr>
      </p:pic>
      <p:pic>
        <p:nvPicPr>
          <p:cNvPr id="8214" name="Picture 22" descr="http://sv102.piclect.com/d0795c6d2/m/15/03/13/5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57554" y="2857496"/>
            <a:ext cx="290038" cy="295957"/>
          </a:xfrm>
          <a:prstGeom prst="rect">
            <a:avLst/>
          </a:prstGeom>
          <a:noFill/>
        </p:spPr>
      </p:pic>
      <p:pic>
        <p:nvPicPr>
          <p:cNvPr id="41" name="Picture 22" descr="http://sv102.piclect.com/d0795c6d2/m/15/03/13/5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53268" y="6072206"/>
            <a:ext cx="290038" cy="295957"/>
          </a:xfrm>
          <a:prstGeom prst="rect">
            <a:avLst/>
          </a:prstGeom>
          <a:noFill/>
        </p:spPr>
      </p:pic>
      <p:pic>
        <p:nvPicPr>
          <p:cNvPr id="42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10852">
            <a:off x="5833240" y="3218110"/>
            <a:ext cx="1597039" cy="3655486"/>
          </a:xfrm>
          <a:prstGeom prst="rect">
            <a:avLst/>
          </a:prstGeom>
          <a:noFill/>
        </p:spPr>
      </p:pic>
      <p:pic>
        <p:nvPicPr>
          <p:cNvPr id="8216" name="Picture 24" descr="земляника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5720" y="2714620"/>
            <a:ext cx="404797" cy="441597"/>
          </a:xfrm>
          <a:prstGeom prst="rect">
            <a:avLst/>
          </a:prstGeom>
          <a:noFill/>
        </p:spPr>
      </p:pic>
      <p:pic>
        <p:nvPicPr>
          <p:cNvPr id="45" name="Picture 24" descr="земляника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5720" y="5916361"/>
            <a:ext cx="404797" cy="441597"/>
          </a:xfrm>
          <a:prstGeom prst="rect">
            <a:avLst/>
          </a:prstGeom>
          <a:noFill/>
        </p:spPr>
      </p:pic>
      <p:pic>
        <p:nvPicPr>
          <p:cNvPr id="46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2889498"/>
            <a:ext cx="1785950" cy="3087414"/>
          </a:xfrm>
          <a:prstGeom prst="rect">
            <a:avLst/>
          </a:prstGeom>
          <a:noFill/>
        </p:spPr>
      </p:pic>
      <p:pic>
        <p:nvPicPr>
          <p:cNvPr id="8222" name="Picture 30" descr="http://ic.pics.livejournal.com/tankard39/26362937/1056707/1056707_original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00562" y="1071546"/>
            <a:ext cx="198729" cy="242846"/>
          </a:xfrm>
          <a:prstGeom prst="rect">
            <a:avLst/>
          </a:prstGeom>
          <a:noFill/>
        </p:spPr>
      </p:pic>
      <p:pic>
        <p:nvPicPr>
          <p:cNvPr id="50" name="Picture 30" descr="http://ic.pics.livejournal.com/tankard39/26362937/1056707/1056707_original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00562" y="4286256"/>
            <a:ext cx="198729" cy="242846"/>
          </a:xfrm>
          <a:prstGeom prst="rect">
            <a:avLst/>
          </a:prstGeom>
          <a:noFill/>
        </p:spPr>
      </p:pic>
      <p:pic>
        <p:nvPicPr>
          <p:cNvPr id="51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37197">
            <a:off x="5437023" y="1671473"/>
            <a:ext cx="2853551" cy="4933001"/>
          </a:xfrm>
          <a:prstGeom prst="rect">
            <a:avLst/>
          </a:prstGeom>
          <a:noFill/>
        </p:spPr>
      </p:pic>
      <p:pic>
        <p:nvPicPr>
          <p:cNvPr id="8224" name="Picture 32" descr="http://img-fotki.yandex.ru/get/6308/131624064.17e/0_834b4_10a51694_X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28794" y="642918"/>
            <a:ext cx="537556" cy="714360"/>
          </a:xfrm>
          <a:prstGeom prst="rect">
            <a:avLst/>
          </a:prstGeom>
          <a:noFill/>
        </p:spPr>
      </p:pic>
      <p:pic>
        <p:nvPicPr>
          <p:cNvPr id="53" name="Picture 32" descr="http://img-fotki.yandex.ru/get/6308/131624064.17e/0_834b4_10a51694_X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28794" y="3857628"/>
            <a:ext cx="537556" cy="714360"/>
          </a:xfrm>
          <a:prstGeom prst="rect">
            <a:avLst/>
          </a:prstGeom>
          <a:noFill/>
        </p:spPr>
      </p:pic>
      <p:pic>
        <p:nvPicPr>
          <p:cNvPr id="8226" name="Picture 34" descr="http://proxy11.media.online.ua/uol/r2-d21ef72a4e/53bc8624157dd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flipH="1">
            <a:off x="1589465" y="2143116"/>
            <a:ext cx="910833" cy="1214436"/>
          </a:xfrm>
          <a:prstGeom prst="rect">
            <a:avLst/>
          </a:prstGeom>
          <a:noFill/>
        </p:spPr>
      </p:pic>
      <p:pic>
        <p:nvPicPr>
          <p:cNvPr id="56" name="Picture 34" descr="http://proxy11.media.online.ua/uol/r2-d21ef72a4e/53bc8624157dd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flipH="1">
            <a:off x="1500166" y="5357826"/>
            <a:ext cx="910833" cy="1214436"/>
          </a:xfrm>
          <a:prstGeom prst="rect">
            <a:avLst/>
          </a:prstGeom>
          <a:noFill/>
        </p:spPr>
      </p:pic>
      <p:pic>
        <p:nvPicPr>
          <p:cNvPr id="57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1869829">
            <a:off x="7482705" y="4978834"/>
            <a:ext cx="903491" cy="1561886"/>
          </a:xfrm>
          <a:prstGeom prst="rect">
            <a:avLst/>
          </a:prstGeom>
          <a:noFill/>
        </p:spPr>
      </p:pic>
      <p:pic>
        <p:nvPicPr>
          <p:cNvPr id="8234" name="Picture 42" descr="http://shkolnie.ru/pars_docs/refs/132/131588/131588_html_626e174a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4429124" y="2071678"/>
            <a:ext cx="475695" cy="500067"/>
          </a:xfrm>
          <a:prstGeom prst="rect">
            <a:avLst/>
          </a:prstGeom>
          <a:noFill/>
        </p:spPr>
      </p:pic>
      <p:pic>
        <p:nvPicPr>
          <p:cNvPr id="62" name="Picture 42" descr="http://shkolnie.ru/pars_docs/refs/132/131588/131588_html_626e174a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4429124" y="5286387"/>
            <a:ext cx="475695" cy="500067"/>
          </a:xfrm>
          <a:prstGeom prst="rect">
            <a:avLst/>
          </a:prstGeom>
          <a:noFill/>
        </p:spPr>
      </p:pic>
      <p:pic>
        <p:nvPicPr>
          <p:cNvPr id="63" name="Picture 10" descr="http://s12.postimg.org/gho5rfbel/eylem_3496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 rot="18729217">
            <a:off x="6565457" y="5077147"/>
            <a:ext cx="885522" cy="1530823"/>
          </a:xfrm>
          <a:prstGeom prst="rect">
            <a:avLst/>
          </a:prstGeom>
          <a:noFill/>
        </p:spPr>
      </p:pic>
      <p:sp>
        <p:nvSpPr>
          <p:cNvPr id="64" name="Умножение 63">
            <a:hlinkClick r:id="" action="ppaction://hlinkshowjump?jump=endshow"/>
          </p:cNvPr>
          <p:cNvSpPr/>
          <p:nvPr/>
        </p:nvSpPr>
        <p:spPr>
          <a:xfrm>
            <a:off x="8501090" y="6143644"/>
            <a:ext cx="571504" cy="571504"/>
          </a:xfrm>
          <a:prstGeom prst="mathMultiply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1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1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2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ах 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3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621510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Источники:</a:t>
            </a:r>
            <a:r>
              <a:rPr lang="ru-RU" sz="2800" dirty="0" smtClean="0">
                <a:hlinkClick r:id="rId2"/>
              </a:rPr>
              <a:t/>
            </a:r>
            <a:br>
              <a:rPr lang="ru-RU" sz="2800" dirty="0" smtClean="0">
                <a:hlinkClick r:id="rId2"/>
              </a:rPr>
            </a:br>
            <a:r>
              <a:rPr lang="ru-RU" sz="2800" dirty="0" smtClean="0">
                <a:hlinkClick r:id="rId2"/>
              </a:rPr>
              <a:t>Фон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3"/>
              </a:rPr>
              <a:t>Картинка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4"/>
              </a:rPr>
              <a:t>Мышонок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5"/>
              </a:rPr>
              <a:t>Бабочка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6"/>
              </a:rPr>
              <a:t>Ромашка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7"/>
              </a:rPr>
              <a:t>Цветы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8"/>
              </a:rPr>
              <a:t>Грибы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9"/>
              </a:rPr>
              <a:t>Гусеница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0"/>
              </a:rPr>
              <a:t>Птичка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1"/>
              </a:rPr>
              <a:t>Земляника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2"/>
              </a:rPr>
              <a:t>Яблоко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3"/>
              </a:rPr>
              <a:t>Голубь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4"/>
              </a:rPr>
              <a:t>Зайчик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5"/>
              </a:rPr>
              <a:t>Пчела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>
                <a:solidFill>
                  <a:srgbClr val="002060"/>
                </a:solidFill>
              </a:rPr>
              <a:t>Звуковые файлы записаны и обработаны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в программе </a:t>
            </a:r>
            <a:r>
              <a:rPr lang="ru-RU" sz="2400" dirty="0" err="1" smtClean="0">
                <a:solidFill>
                  <a:srgbClr val="002060"/>
                </a:solidFill>
              </a:rPr>
              <a:t>Audacity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800" dirty="0"/>
          </a:p>
        </p:txBody>
      </p:sp>
      <p:sp>
        <p:nvSpPr>
          <p:cNvPr id="3" name="Управляющая кнопка: домой 2">
            <a:hlinkClick r:id="rId16" action="ppaction://hlinksldjump" highlightClick="1"/>
          </p:cNvPr>
          <p:cNvSpPr/>
          <p:nvPr/>
        </p:nvSpPr>
        <p:spPr>
          <a:xfrm>
            <a:off x="8143900" y="6000768"/>
            <a:ext cx="648072" cy="576064"/>
          </a:xfrm>
          <a:prstGeom prst="actionButtonHom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Умножение 3">
            <a:hlinkClick r:id="" action="ppaction://hlinkshowjump?jump=endshow"/>
          </p:cNvPr>
          <p:cNvSpPr/>
          <p:nvPr/>
        </p:nvSpPr>
        <p:spPr>
          <a:xfrm>
            <a:off x="357158" y="6072206"/>
            <a:ext cx="571504" cy="571504"/>
          </a:xfrm>
          <a:prstGeom prst="mathMultiply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48</Words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Источники: Фон Картинка Мышонок Бабочка Ромашка Цветы Грибы Гусеница Птичка Земляника Яблоко Голубь Зайчик Пчела Звуковые файлы записаны и обработаны  в программе Audacity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Наталья</cp:lastModifiedBy>
  <cp:revision>37</cp:revision>
  <dcterms:modified xsi:type="dcterms:W3CDTF">2015-07-03T05:27:46Z</dcterms:modified>
</cp:coreProperties>
</file>